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NGAI IN, KA KHA AW!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13765"/>
            <a:ext cx="12192000" cy="2816517"/>
          </a:xfrm>
        </p:spPr>
        <p:txBody>
          <a:bodyPr>
            <a:normAutofit/>
          </a:bodyPr>
          <a:lstStyle/>
          <a:p>
            <a:r>
              <a:rPr lang="en-US" sz="3200" dirty="0"/>
              <a:t>Hark, Hark, My Soul! </a:t>
            </a:r>
          </a:p>
          <a:p>
            <a:r>
              <a:rPr lang="en-US" sz="3200" dirty="0"/>
              <a:t>Heb. 1:14</a:t>
            </a:r>
          </a:p>
          <a:p>
            <a:r>
              <a:rPr lang="en-US" sz="3200" dirty="0"/>
              <a:t>Frederick William Faber, 1814-1863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D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in, ka kha aw,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la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hi;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aw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hi,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kiphelna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hi.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aw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zaknop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Sawtvei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aw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nawtin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ci;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hi.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aw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vanlel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Na kiang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64915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sawt hang in-ah,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na'ng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khamgam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21970" y="6156101"/>
            <a:ext cx="2470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11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214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12. NGAI IN, KA KHA AW!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2018-12-13T16:18:49Z</dcterms:modified>
</cp:coreProperties>
</file>